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D9"/>
          </a:solidFill>
        </a:fill>
      </a:tcStyle>
    </a:wholeTbl>
    <a:band2H>
      <a:tcTxStyle b="def" i="def"/>
      <a:tcStyle>
        <a:tcBdr/>
        <a:fill>
          <a:solidFill>
            <a:srgbClr val="E9E9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CFE0"/>
          </a:solidFill>
        </a:fill>
      </a:tcStyle>
    </a:wholeTbl>
    <a:band2H>
      <a:tcTxStyle b="def" i="def"/>
      <a:tcStyle>
        <a:tcBdr/>
        <a:fill>
          <a:solidFill>
            <a:srgbClr val="F0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BE5"/>
          </a:solidFill>
        </a:fill>
      </a:tcStyle>
    </a:wholeTbl>
    <a:band2H>
      <a:tcTxStyle b="def" i="def"/>
      <a:tcStyle>
        <a:tcBdr/>
        <a:fill>
          <a:solidFill>
            <a:srgbClr val="E9EE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" name="Shape 14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2"/>
          <p:cNvSpPr/>
          <p:nvPr/>
        </p:nvSpPr>
        <p:spPr>
          <a:xfrm flipV="1">
            <a:off x="5410182" y="3810000"/>
            <a:ext cx="3733822" cy="9108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25" name="Прямоугольник 23"/>
          <p:cNvSpPr/>
          <p:nvPr/>
        </p:nvSpPr>
        <p:spPr>
          <a:xfrm flipV="1">
            <a:off x="5410200" y="3897010"/>
            <a:ext cx="3733802" cy="192027"/>
          </a:xfrm>
          <a:prstGeom prst="rect">
            <a:avLst/>
          </a:prstGeom>
          <a:solidFill>
            <a:schemeClr val="accent2">
              <a:alpha val="5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26" name="Прямоугольник 24"/>
          <p:cNvSpPr/>
          <p:nvPr/>
        </p:nvSpPr>
        <p:spPr>
          <a:xfrm flipV="1">
            <a:off x="5410200" y="4113388"/>
            <a:ext cx="3733802" cy="12703"/>
          </a:xfrm>
          <a:prstGeom prst="rect">
            <a:avLst/>
          </a:prstGeom>
          <a:solidFill>
            <a:schemeClr val="accent2">
              <a:alpha val="64999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27" name="Прямоугольник 25"/>
          <p:cNvSpPr/>
          <p:nvPr/>
        </p:nvSpPr>
        <p:spPr>
          <a:xfrm flipV="1">
            <a:off x="5410200" y="4164403"/>
            <a:ext cx="1965962" cy="18291"/>
          </a:xfrm>
          <a:prstGeom prst="rect">
            <a:avLst/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28" name="Прямоугольник 26"/>
          <p:cNvSpPr/>
          <p:nvPr/>
        </p:nvSpPr>
        <p:spPr>
          <a:xfrm flipV="1">
            <a:off x="5410200" y="4197791"/>
            <a:ext cx="1965962" cy="12703"/>
          </a:xfrm>
          <a:prstGeom prst="rect">
            <a:avLst/>
          </a:prstGeom>
          <a:solidFill>
            <a:schemeClr val="accent2">
              <a:alpha val="64999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29" name="Скругленный прямоугольник 29"/>
          <p:cNvSpPr/>
          <p:nvPr/>
        </p:nvSpPr>
        <p:spPr>
          <a:xfrm>
            <a:off x="5410200" y="3962400"/>
            <a:ext cx="3063240" cy="2743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30" name="Скругленный прямоугольник 30"/>
          <p:cNvSpPr/>
          <p:nvPr/>
        </p:nvSpPr>
        <p:spPr>
          <a:xfrm>
            <a:off x="7376507" y="4060983"/>
            <a:ext cx="1600203" cy="3657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31" name="Прямоугольник 6"/>
          <p:cNvSpPr/>
          <p:nvPr/>
        </p:nvSpPr>
        <p:spPr>
          <a:xfrm>
            <a:off x="1" y="3649662"/>
            <a:ext cx="9144001" cy="244172"/>
          </a:xfrm>
          <a:prstGeom prst="rect">
            <a:avLst/>
          </a:prstGeom>
          <a:solidFill>
            <a:schemeClr val="accent2">
              <a:alpha val="5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32" name="Прямоугольник 9"/>
          <p:cNvSpPr/>
          <p:nvPr/>
        </p:nvSpPr>
        <p:spPr>
          <a:xfrm>
            <a:off x="0" y="3675526"/>
            <a:ext cx="9144001" cy="14068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33" name="Прямоугольник 10"/>
          <p:cNvSpPr/>
          <p:nvPr/>
        </p:nvSpPr>
        <p:spPr>
          <a:xfrm flipV="1">
            <a:off x="6414051" y="3643091"/>
            <a:ext cx="2729953" cy="24843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34" name="Прямоугольник 18"/>
          <p:cNvSpPr/>
          <p:nvPr/>
        </p:nvSpPr>
        <p:spPr>
          <a:xfrm>
            <a:off x="0" y="-1"/>
            <a:ext cx="9144000" cy="3701702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35" name="Текст заголовка"/>
          <p:cNvSpPr txBox="1"/>
          <p:nvPr>
            <p:ph type="title"/>
          </p:nvPr>
        </p:nvSpPr>
        <p:spPr>
          <a:xfrm>
            <a:off x="457200" y="2401884"/>
            <a:ext cx="8458200" cy="1470029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6" name="Уровень текста 1…"/>
          <p:cNvSpPr txBox="1"/>
          <p:nvPr>
            <p:ph type="body" sz="quarter" idx="1"/>
          </p:nvPr>
        </p:nvSpPr>
        <p:spPr>
          <a:xfrm>
            <a:off x="457200" y="3899937"/>
            <a:ext cx="4953000" cy="1752603"/>
          </a:xfrm>
          <a:prstGeom prst="rect">
            <a:avLst/>
          </a:prstGeom>
        </p:spPr>
        <p:txBody>
          <a:bodyPr/>
          <a:lstStyle>
            <a:lvl1pPr marL="0" indent="64007">
              <a:buClrTx/>
              <a:buSzTx/>
              <a:buFontTx/>
              <a:buNone/>
              <a:defRPr sz="2400">
                <a:solidFill>
                  <a:srgbClr val="424456"/>
                </a:solidFill>
              </a:defRPr>
            </a:lvl1pPr>
            <a:lvl2pPr marL="0" indent="64007">
              <a:buClrTx/>
              <a:buSzTx/>
              <a:buFontTx/>
              <a:buNone/>
              <a:defRPr sz="2400">
                <a:solidFill>
                  <a:srgbClr val="424456"/>
                </a:solidFill>
              </a:defRPr>
            </a:lvl2pPr>
            <a:lvl3pPr marL="0" indent="64007">
              <a:buClrTx/>
              <a:buSzTx/>
              <a:buFontTx/>
              <a:buNone/>
              <a:defRPr sz="2400">
                <a:solidFill>
                  <a:srgbClr val="424456"/>
                </a:solidFill>
              </a:defRPr>
            </a:lvl3pPr>
            <a:lvl4pPr marL="0" indent="64007">
              <a:buClrTx/>
              <a:buSzTx/>
              <a:buFontTx/>
              <a:buNone/>
              <a:defRPr sz="2400">
                <a:solidFill>
                  <a:srgbClr val="424456"/>
                </a:solidFill>
              </a:defRPr>
            </a:lvl4pPr>
            <a:lvl5pPr marL="0" indent="64007">
              <a:buClrTx/>
              <a:buSzTx/>
              <a:buFontTx/>
              <a:buNone/>
              <a:defRPr sz="2400">
                <a:solidFill>
                  <a:srgbClr val="424456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" name="Номер слайда"/>
          <p:cNvSpPr txBox="1"/>
          <p:nvPr>
            <p:ph type="sldNum" sz="quarter" idx="2"/>
          </p:nvPr>
        </p:nvSpPr>
        <p:spPr>
          <a:xfrm>
            <a:off x="8725129" y="8759"/>
            <a:ext cx="342672" cy="35813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16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Текст заголовка"/>
          <p:cNvSpPr txBox="1"/>
          <p:nvPr>
            <p:ph type="title"/>
          </p:nvPr>
        </p:nvSpPr>
        <p:spPr>
          <a:xfrm>
            <a:off x="6781800" y="1143000"/>
            <a:ext cx="1905000" cy="54864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25" name="Уровень текста 1…"/>
          <p:cNvSpPr txBox="1"/>
          <p:nvPr>
            <p:ph type="body" idx="1"/>
          </p:nvPr>
        </p:nvSpPr>
        <p:spPr>
          <a:xfrm>
            <a:off x="457200" y="1143000"/>
            <a:ext cx="6248400" cy="5486400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Текст заголовка"/>
          <p:cNvSpPr txBox="1"/>
          <p:nvPr>
            <p:ph type="title"/>
          </p:nvPr>
        </p:nvSpPr>
        <p:spPr>
          <a:xfrm>
            <a:off x="457200" y="1143000"/>
            <a:ext cx="8229600" cy="1069848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3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5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заголовка"/>
          <p:cNvSpPr txBox="1"/>
          <p:nvPr>
            <p:ph type="title"/>
          </p:nvPr>
        </p:nvSpPr>
        <p:spPr>
          <a:xfrm>
            <a:off x="722312" y="1981200"/>
            <a:ext cx="7772401" cy="1362075"/>
          </a:xfrm>
          <a:prstGeom prst="rect">
            <a:avLst/>
          </a:prstGeom>
        </p:spPr>
        <p:txBody>
          <a:bodyPr anchor="b"/>
          <a:lstStyle>
            <a:lvl1pPr>
              <a:defRPr b="1" sz="4300">
                <a:ln w="12700">
                  <a:solidFill>
                    <a:srgbClr val="308790"/>
                  </a:solidFill>
                </a:ln>
                <a:solidFill>
                  <a:srgbClr val="FFFFFF"/>
                </a:solidFill>
                <a:effectLst>
                  <a:outerShdw sx="100000" sy="100000" kx="0" ky="0" algn="b" rotWithShape="0" blurRad="38100" dist="38100" dir="540000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4" name="Уровень текста 1…"/>
          <p:cNvSpPr txBox="1"/>
          <p:nvPr>
            <p:ph type="body" sz="quarter" idx="1"/>
          </p:nvPr>
        </p:nvSpPr>
        <p:spPr>
          <a:xfrm>
            <a:off x="722312" y="3367087"/>
            <a:ext cx="7772401" cy="1509715"/>
          </a:xfrm>
          <a:prstGeom prst="rect">
            <a:avLst/>
          </a:prstGeom>
        </p:spPr>
        <p:txBody>
          <a:bodyPr/>
          <a:lstStyle>
            <a:lvl1pPr marL="0" indent="45718">
              <a:buClrTx/>
              <a:buSzTx/>
              <a:buFontTx/>
              <a:buNone/>
              <a:defRPr sz="2100">
                <a:solidFill>
                  <a:srgbClr val="424456"/>
                </a:solidFill>
              </a:defRPr>
            </a:lvl1pPr>
            <a:lvl2pPr marL="0" indent="45718">
              <a:buClrTx/>
              <a:buSzTx/>
              <a:buFontTx/>
              <a:buNone/>
              <a:defRPr sz="2100">
                <a:solidFill>
                  <a:srgbClr val="424456"/>
                </a:solidFill>
              </a:defRPr>
            </a:lvl2pPr>
            <a:lvl3pPr marL="0" indent="45718">
              <a:buClrTx/>
              <a:buSzTx/>
              <a:buFontTx/>
              <a:buNone/>
              <a:defRPr sz="2100">
                <a:solidFill>
                  <a:srgbClr val="424456"/>
                </a:solidFill>
              </a:defRPr>
            </a:lvl3pPr>
            <a:lvl4pPr marL="0" indent="45718">
              <a:buClrTx/>
              <a:buSzTx/>
              <a:buFontTx/>
              <a:buNone/>
              <a:defRPr sz="2100">
                <a:solidFill>
                  <a:srgbClr val="424456"/>
                </a:solidFill>
              </a:defRPr>
            </a:lvl4pPr>
            <a:lvl5pPr marL="0" indent="45718">
              <a:buClrTx/>
              <a:buSzTx/>
              <a:buFontTx/>
              <a:buNone/>
              <a:defRPr sz="2100">
                <a:solidFill>
                  <a:srgbClr val="424456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3" name="Уровень текста 1…"/>
          <p:cNvSpPr txBox="1"/>
          <p:nvPr>
            <p:ph type="body" sz="half" idx="1"/>
          </p:nvPr>
        </p:nvSpPr>
        <p:spPr>
          <a:xfrm>
            <a:off x="457200" y="2249422"/>
            <a:ext cx="4038600" cy="4525966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671361" indent="-259882">
              <a:defRPr sz="2000"/>
            </a:lvl2pPr>
            <a:lvl3pPr marL="947927" indent="-243838">
              <a:defRPr sz="2000"/>
            </a:lvl3pPr>
            <a:lvl4pPr marL="1201927" indent="-223519">
              <a:defRPr sz="2000"/>
            </a:lvl4pPr>
            <a:lvl5pPr marL="1410208" indent="-203200">
              <a:defRPr sz="2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Текст заголовка"/>
          <p:cNvSpPr txBox="1"/>
          <p:nvPr>
            <p:ph type="title"/>
          </p:nvPr>
        </p:nvSpPr>
        <p:spPr>
          <a:xfrm>
            <a:off x="381000" y="1143000"/>
            <a:ext cx="8382000" cy="1069848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72" name="Уровень текста 1…"/>
          <p:cNvSpPr txBox="1"/>
          <p:nvPr>
            <p:ph type="body" sz="quarter" idx="1"/>
          </p:nvPr>
        </p:nvSpPr>
        <p:spPr>
          <a:xfrm>
            <a:off x="381000" y="2244968"/>
            <a:ext cx="4041648" cy="457202"/>
          </a:xfrm>
          <a:prstGeom prst="rect">
            <a:avLst/>
          </a:prstGeom>
          <a:solidFill>
            <a:srgbClr val="328E97">
              <a:alpha val="25000"/>
            </a:srgbClr>
          </a:solidFill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45718">
              <a:buClrTx/>
              <a:buSzTx/>
              <a:buFontTx/>
              <a:buNone/>
              <a:defRPr b="1" sz="1900">
                <a:solidFill>
                  <a:srgbClr val="414141"/>
                </a:solidFill>
              </a:defRPr>
            </a:lvl1pPr>
            <a:lvl2pPr marL="0" indent="45718">
              <a:buClrTx/>
              <a:buSzTx/>
              <a:buFontTx/>
              <a:buNone/>
              <a:defRPr b="1" sz="1900">
                <a:solidFill>
                  <a:srgbClr val="414141"/>
                </a:solidFill>
              </a:defRPr>
            </a:lvl2pPr>
            <a:lvl3pPr marL="0" indent="45718">
              <a:buClrTx/>
              <a:buSzTx/>
              <a:buFontTx/>
              <a:buNone/>
              <a:defRPr b="1" sz="1900">
                <a:solidFill>
                  <a:srgbClr val="414141"/>
                </a:solidFill>
              </a:defRPr>
            </a:lvl3pPr>
            <a:lvl4pPr marL="0" indent="45718">
              <a:buClrTx/>
              <a:buSzTx/>
              <a:buFontTx/>
              <a:buNone/>
              <a:defRPr b="1" sz="1900">
                <a:solidFill>
                  <a:srgbClr val="414141"/>
                </a:solidFill>
              </a:defRPr>
            </a:lvl4pPr>
            <a:lvl5pPr marL="0" indent="45718">
              <a:buClrTx/>
              <a:buSzTx/>
              <a:buFontTx/>
              <a:buNone/>
              <a:defRPr b="1" sz="1900">
                <a:solidFill>
                  <a:srgbClr val="414141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3" name="Текст 3"/>
          <p:cNvSpPr/>
          <p:nvPr>
            <p:ph type="body" sz="quarter" idx="13"/>
          </p:nvPr>
        </p:nvSpPr>
        <p:spPr>
          <a:xfrm>
            <a:off x="4721225" y="2244968"/>
            <a:ext cx="4041775" cy="457202"/>
          </a:xfrm>
          <a:prstGeom prst="rect">
            <a:avLst/>
          </a:prstGeom>
          <a:solidFill>
            <a:srgbClr val="328E97">
              <a:alpha val="25000"/>
            </a:srgbClr>
          </a:solidFill>
          <a:ln>
            <a:solidFill>
              <a:schemeClr val="accent2"/>
            </a:solidFill>
            <a:round/>
          </a:ln>
        </p:spPr>
        <p:txBody>
          <a:bodyPr anchor="ctr"/>
          <a:lstStyle/>
          <a:p>
            <a:pPr marL="318209" indent="-222746" defTabSz="795527">
              <a:spcBef>
                <a:spcPts val="200"/>
              </a:spcBef>
              <a:defRPr sz="2436"/>
            </a:pPr>
          </a:p>
        </p:txBody>
      </p:sp>
      <p:sp>
        <p:nvSpPr>
          <p:cNvPr id="7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Текст заголовка"/>
          <p:cNvSpPr txBox="1"/>
          <p:nvPr>
            <p:ph type="title"/>
          </p:nvPr>
        </p:nvSpPr>
        <p:spPr>
          <a:xfrm>
            <a:off x="457200" y="1143000"/>
            <a:ext cx="8229600" cy="1069848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8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Текст заголовка"/>
          <p:cNvSpPr txBox="1"/>
          <p:nvPr>
            <p:ph type="title"/>
          </p:nvPr>
        </p:nvSpPr>
        <p:spPr>
          <a:xfrm>
            <a:off x="5353496" y="1101970"/>
            <a:ext cx="3383282" cy="877827"/>
          </a:xfrm>
          <a:prstGeom prst="rect">
            <a:avLst/>
          </a:prstGeom>
        </p:spPr>
        <p:txBody>
          <a:bodyPr anchor="b"/>
          <a:lstStyle>
            <a:lvl1pPr>
              <a:defRPr b="1" sz="1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7" name="Уровень текста 1…"/>
          <p:cNvSpPr txBox="1"/>
          <p:nvPr>
            <p:ph type="body" sz="half" idx="1"/>
          </p:nvPr>
        </p:nvSpPr>
        <p:spPr>
          <a:xfrm>
            <a:off x="5353496" y="2010727"/>
            <a:ext cx="3383282" cy="4617721"/>
          </a:xfrm>
          <a:prstGeom prst="rect">
            <a:avLst/>
          </a:prstGeom>
        </p:spPr>
        <p:txBody>
          <a:bodyPr/>
          <a:lstStyle>
            <a:lvl1pPr marL="0" indent="9144">
              <a:buClrTx/>
              <a:buSzTx/>
              <a:buFontTx/>
              <a:buNone/>
              <a:defRPr sz="1400"/>
            </a:lvl1pPr>
            <a:lvl2pPr marL="0" indent="9144">
              <a:buClrTx/>
              <a:buSzTx/>
              <a:buFontTx/>
              <a:buNone/>
              <a:defRPr sz="1400"/>
            </a:lvl2pPr>
            <a:lvl3pPr marL="0" indent="9144">
              <a:buClrTx/>
              <a:buSzTx/>
              <a:buFontTx/>
              <a:buNone/>
              <a:defRPr sz="1400"/>
            </a:lvl3pPr>
            <a:lvl4pPr marL="0" indent="9144">
              <a:buClrTx/>
              <a:buSzTx/>
              <a:buFontTx/>
              <a:buNone/>
              <a:defRPr sz="1400"/>
            </a:lvl4pPr>
            <a:lvl5pPr marL="0" indent="9144">
              <a:buClrTx/>
              <a:buSzTx/>
              <a:buFontTx/>
              <a:buNone/>
              <a:defRPr sz="1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Текст заголовка"/>
          <p:cNvSpPr txBox="1"/>
          <p:nvPr>
            <p:ph type="title"/>
          </p:nvPr>
        </p:nvSpPr>
        <p:spPr>
          <a:xfrm>
            <a:off x="5440433" y="1109160"/>
            <a:ext cx="586806" cy="4681638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06" name="Рисунок 2"/>
          <p:cNvSpPr/>
          <p:nvPr>
            <p:ph type="pic" sz="half" idx="13"/>
          </p:nvPr>
        </p:nvSpPr>
        <p:spPr>
          <a:xfrm>
            <a:off x="403670" y="1143000"/>
            <a:ext cx="4572002" cy="4572000"/>
          </a:xfrm>
          <a:prstGeom prst="rect">
            <a:avLst/>
          </a:prstGeom>
          <a:ln w="50800">
            <a:solidFill>
              <a:srgbClr val="FFFFFF"/>
            </a:solidFill>
            <a:miter lim="800000"/>
          </a:ln>
          <a:effectLst>
            <a:outerShdw sx="100000" sy="100000" kx="0" ky="0" algn="b" rotWithShape="0" blurRad="63500" dist="31750" dir="4800000">
              <a:srgbClr val="000000">
                <a:alpha val="2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7" name="Уровень текста 1…"/>
          <p:cNvSpPr txBox="1"/>
          <p:nvPr>
            <p:ph type="body" sz="quarter" idx="1"/>
          </p:nvPr>
        </p:nvSpPr>
        <p:spPr>
          <a:xfrm>
            <a:off x="6088443" y="3274307"/>
            <a:ext cx="2590803" cy="2516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3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13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13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13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13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7"/>
          <p:cNvSpPr/>
          <p:nvPr/>
        </p:nvSpPr>
        <p:spPr>
          <a:xfrm>
            <a:off x="1" y="366816"/>
            <a:ext cx="9144001" cy="84411"/>
          </a:xfrm>
          <a:prstGeom prst="rect">
            <a:avLst/>
          </a:prstGeom>
          <a:solidFill>
            <a:schemeClr val="accent2">
              <a:alpha val="5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3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rgbClr val="42445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4" name="Прямоугольник 29"/>
          <p:cNvSpPr/>
          <p:nvPr/>
        </p:nvSpPr>
        <p:spPr>
          <a:xfrm>
            <a:off x="0" y="308275"/>
            <a:ext cx="9144001" cy="9144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5" name="Прямоугольник 30"/>
          <p:cNvSpPr/>
          <p:nvPr/>
        </p:nvSpPr>
        <p:spPr>
          <a:xfrm flipV="1">
            <a:off x="5410182" y="360246"/>
            <a:ext cx="3733822" cy="9109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6" name="Прямоугольник 31"/>
          <p:cNvSpPr/>
          <p:nvPr/>
        </p:nvSpPr>
        <p:spPr>
          <a:xfrm flipV="1">
            <a:off x="5410200" y="440111"/>
            <a:ext cx="3733802" cy="180038"/>
          </a:xfrm>
          <a:prstGeom prst="rect">
            <a:avLst/>
          </a:prstGeom>
          <a:solidFill>
            <a:schemeClr val="accent2">
              <a:alpha val="5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7" name="Скругленный прямоугольник 32"/>
          <p:cNvSpPr/>
          <p:nvPr/>
        </p:nvSpPr>
        <p:spPr>
          <a:xfrm>
            <a:off x="5407338" y="497503"/>
            <a:ext cx="3063243" cy="274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8" name="Скругленный прямоугольник 33"/>
          <p:cNvSpPr/>
          <p:nvPr/>
        </p:nvSpPr>
        <p:spPr>
          <a:xfrm>
            <a:off x="7373646" y="588942"/>
            <a:ext cx="1600203" cy="3657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9" name="Прямоугольник 34"/>
          <p:cNvSpPr/>
          <p:nvPr/>
        </p:nvSpPr>
        <p:spPr>
          <a:xfrm>
            <a:off x="9084964" y="-2001"/>
            <a:ext cx="57629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0" name="Прямоугольник 35"/>
          <p:cNvSpPr/>
          <p:nvPr/>
        </p:nvSpPr>
        <p:spPr>
          <a:xfrm>
            <a:off x="9044481" y="-2001"/>
            <a:ext cx="274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1" name="Прямоугольник 36"/>
          <p:cNvSpPr/>
          <p:nvPr/>
        </p:nvSpPr>
        <p:spPr>
          <a:xfrm>
            <a:off x="9023649" y="-2001"/>
            <a:ext cx="12703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2" name="Прямоугольник 37"/>
          <p:cNvSpPr/>
          <p:nvPr/>
        </p:nvSpPr>
        <p:spPr>
          <a:xfrm>
            <a:off x="8975421" y="-2001"/>
            <a:ext cx="27435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3" name="Прямоугольник 38"/>
          <p:cNvSpPr/>
          <p:nvPr/>
        </p:nvSpPr>
        <p:spPr>
          <a:xfrm>
            <a:off x="8915675" y="378"/>
            <a:ext cx="54867" cy="585220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4" name="Прямоугольник 39"/>
          <p:cNvSpPr/>
          <p:nvPr/>
        </p:nvSpPr>
        <p:spPr>
          <a:xfrm>
            <a:off x="8871694" y="378"/>
            <a:ext cx="12703" cy="585220"/>
          </a:xfrm>
          <a:prstGeom prst="rect">
            <a:avLst/>
          </a:prstGeom>
          <a:solidFill>
            <a:srgbClr val="FFFFFF">
              <a:alpha val="3019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5" name="Текст заголовка"/>
          <p:cNvSpPr txBox="1"/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16" name="Уровень текста 1…"/>
          <p:cNvSpPr txBox="1"/>
          <p:nvPr>
            <p:ph type="body" idx="1"/>
          </p:nvPr>
        </p:nvSpPr>
        <p:spPr>
          <a:xfrm>
            <a:off x="457200" y="2249422"/>
            <a:ext cx="8229600" cy="432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" name="Номер слайда"/>
          <p:cNvSpPr txBox="1"/>
          <p:nvPr>
            <p:ph type="sldNum" sz="quarter" idx="2"/>
          </p:nvPr>
        </p:nvSpPr>
        <p:spPr>
          <a:xfrm>
            <a:off x="8594065" y="9895"/>
            <a:ext cx="342671" cy="3581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b">
            <a:spAutoFit/>
          </a:bodyPr>
          <a:lstStyle>
            <a:lvl1pPr algn="r"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424456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424456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424456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424456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424456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424456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424456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424456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ln>
            <a:noFill/>
          </a:ln>
          <a:solidFill>
            <a:srgbClr val="424456"/>
          </a:solidFill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365758" marR="0" indent="-256031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3"/>
        </a:buClr>
        <a:buSzPct val="100000"/>
        <a:buFont typeface="Georgia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1pPr>
      <a:lvl2pPr marL="677357" marR="0" indent="-265878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3"/>
        </a:buClr>
        <a:buSzPct val="100000"/>
        <a:buFont typeface="Georgia"/>
        <a:buChar char="▫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2pPr>
      <a:lvl3pPr marL="960119" marR="0" indent="-25603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3"/>
        </a:buClr>
        <a:buSzPct val="100000"/>
        <a:buFont typeface="Georgia"/>
        <a:buChar char="●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3pPr>
      <a:lvl4pPr marL="1234438" marR="0" indent="-256032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3"/>
        </a:buClr>
        <a:buSzPct val="100000"/>
        <a:buFont typeface="Georgia"/>
        <a:buChar char="●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4pPr>
      <a:lvl5pPr marL="1463038" marR="0" indent="-256032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3"/>
        </a:buClr>
        <a:buSzPct val="100000"/>
        <a:buFont typeface="Georgia"/>
        <a:buChar char="▫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5pPr>
      <a:lvl6pPr marL="1710944" marR="0" indent="-284480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3"/>
        </a:buClr>
        <a:buSzPct val="100000"/>
        <a:buFont typeface="Georgia"/>
        <a:buChar char="▫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6pPr>
      <a:lvl7pPr marL="1965959" marR="0" indent="-320038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3"/>
        </a:buClr>
        <a:buSzPct val="100000"/>
        <a:buFont typeface="Georgia"/>
        <a:buChar char="▫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7pPr>
      <a:lvl8pPr marL="2188461" marR="0" indent="-341373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3"/>
        </a:buClr>
        <a:buSzPct val="100000"/>
        <a:buFont typeface="Georgia"/>
        <a:buChar char="◦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8pPr>
      <a:lvl9pPr marL="2423159" marR="0" indent="-365759" algn="l" defTabSz="914400" rtl="0" latinLnBrk="0">
        <a:lnSpc>
          <a:spcPct val="100000"/>
        </a:lnSpc>
        <a:spcBef>
          <a:spcPts val="300"/>
        </a:spcBef>
        <a:spcAft>
          <a:spcPts val="0"/>
        </a:spcAft>
        <a:buClr>
          <a:schemeClr val="accent3"/>
        </a:buClr>
        <a:buSzPct val="100000"/>
        <a:buFont typeface="Georgia"/>
        <a:buChar char="◦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8.jpeg"/><Relationship Id="rId4" Type="http://schemas.openxmlformats.org/officeDocument/2006/relationships/image" Target="../media/image1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Заголовок 1"/>
          <p:cNvSpPr txBox="1"/>
          <p:nvPr>
            <p:ph type="title"/>
          </p:nvPr>
        </p:nvSpPr>
        <p:spPr>
          <a:xfrm>
            <a:off x="522410" y="2213617"/>
            <a:ext cx="8099178" cy="1872210"/>
          </a:xfrm>
          <a:prstGeom prst="rect">
            <a:avLst/>
          </a:prstGeom>
          <a:solidFill>
            <a:srgbClr val="326065"/>
          </a:solidFill>
        </p:spPr>
        <p:txBody>
          <a:bodyPr/>
          <a:lstStyle>
            <a:lvl1pPr defTabSz="896111">
              <a:defRPr sz="4200">
                <a:ln w="12197">
                  <a:solidFill>
                    <a:srgbClr val="308790"/>
                  </a:solidFill>
                </a:ln>
                <a:effectLst>
                  <a:outerShdw sx="100000" sy="100000" kx="0" ky="0" algn="b" rotWithShape="0" blurRad="38100" dist="37338" dir="540000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/>
            <a:r>
              <a:t>Примеры визуального оформления в салонах оптики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Заголовок 1"/>
          <p:cNvSpPr txBox="1"/>
          <p:nvPr>
            <p:ph type="title"/>
          </p:nvPr>
        </p:nvSpPr>
        <p:spPr>
          <a:xfrm>
            <a:off x="581637" y="1776925"/>
            <a:ext cx="4824537" cy="1656186"/>
          </a:xfrm>
          <a:prstGeom prst="rect">
            <a:avLst/>
          </a:prstGeom>
        </p:spPr>
        <p:txBody>
          <a:bodyPr/>
          <a:lstStyle/>
          <a:p>
            <a:pPr>
              <a:defRPr sz="2100">
                <a:solidFill>
                  <a:srgbClr val="5E5E5E"/>
                </a:solidFill>
              </a:defRPr>
            </a:pPr>
            <a:r>
              <a:t>Беклиты</a:t>
            </a:r>
            <a:br/>
            <a:r>
              <a:t>(в лайтбокс клиента)</a:t>
            </a:r>
          </a:p>
        </p:txBody>
      </p:sp>
      <p:pic>
        <p:nvPicPr>
          <p:cNvPr id="177" name="Содержимое 7" descr="Содержимое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2040" y="1052736"/>
            <a:ext cx="3960441" cy="52805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Заголовок 1"/>
          <p:cNvSpPr txBox="1"/>
          <p:nvPr>
            <p:ph type="title"/>
          </p:nvPr>
        </p:nvSpPr>
        <p:spPr>
          <a:xfrm>
            <a:off x="581637" y="1776925"/>
            <a:ext cx="4824537" cy="1656186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5E5E5E"/>
                </a:solidFill>
              </a:defRPr>
            </a:lvl1pPr>
          </a:lstStyle>
          <a:p>
            <a:pPr/>
            <a:r>
              <a:t>Постер из ПВХ на подвесах</a:t>
            </a:r>
          </a:p>
        </p:txBody>
      </p:sp>
      <p:pic>
        <p:nvPicPr>
          <p:cNvPr id="180" name="IMG_3418.jpg" descr="IMG_3418.jpg"/>
          <p:cNvPicPr>
            <a:picLocks noChangeAspect="1"/>
          </p:cNvPicPr>
          <p:nvPr/>
        </p:nvPicPr>
        <p:blipFill>
          <a:blip r:embed="rId2">
            <a:extLst/>
          </a:blip>
          <a:srcRect l="25487" t="9600" r="21395" b="35418"/>
          <a:stretch>
            <a:fillRect/>
          </a:stretch>
        </p:blipFill>
        <p:spPr>
          <a:xfrm>
            <a:off x="4309219" y="903800"/>
            <a:ext cx="3733821" cy="5153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Box 7"/>
          <p:cNvSpPr txBox="1"/>
          <p:nvPr/>
        </p:nvSpPr>
        <p:spPr>
          <a:xfrm>
            <a:off x="269689" y="1578943"/>
            <a:ext cx="2629071" cy="2631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1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Постеры на стену ПВХ – 3 мм  </a:t>
            </a:r>
          </a:p>
          <a:p>
            <a:pPr>
              <a:defRPr sz="21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Размеры под заказ.</a:t>
            </a:r>
          </a:p>
          <a:p>
            <a:pPr>
              <a:defRPr sz="21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(крепление: дистанционные держатели, двухсторонний скотч, саморезы)</a:t>
            </a:r>
          </a:p>
        </p:txBody>
      </p:sp>
      <p:pic>
        <p:nvPicPr>
          <p:cNvPr id="183" name="IMG_20181205_184411.jpg" descr="IMG_20181205_184411.jpg"/>
          <p:cNvPicPr>
            <a:picLocks noChangeAspect="1"/>
          </p:cNvPicPr>
          <p:nvPr/>
        </p:nvPicPr>
        <p:blipFill>
          <a:blip r:embed="rId2">
            <a:extLst/>
          </a:blip>
          <a:srcRect l="0" t="17073" r="11820" b="14453"/>
          <a:stretch>
            <a:fillRect/>
          </a:stretch>
        </p:blipFill>
        <p:spPr>
          <a:xfrm>
            <a:off x="2946459" y="1373299"/>
            <a:ext cx="5807670" cy="38130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Box 7"/>
          <p:cNvSpPr txBox="1"/>
          <p:nvPr/>
        </p:nvSpPr>
        <p:spPr>
          <a:xfrm>
            <a:off x="527315" y="2318624"/>
            <a:ext cx="4565676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1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Антикражные ворота</a:t>
            </a:r>
          </a:p>
          <a:p>
            <a:pPr>
              <a:defRPr sz="21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(изготовление из картона)</a:t>
            </a:r>
          </a:p>
        </p:txBody>
      </p:sp>
      <p:pic>
        <p:nvPicPr>
          <p:cNvPr id="186" name="Содержимое 3" descr="Содержимое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2048" y="1243482"/>
            <a:ext cx="3733823" cy="4978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G_7149.JPG" descr="IMG_7149.JPG"/>
          <p:cNvPicPr>
            <a:picLocks noChangeAspect="1"/>
          </p:cNvPicPr>
          <p:nvPr/>
        </p:nvPicPr>
        <p:blipFill>
          <a:blip r:embed="rId2">
            <a:extLst/>
          </a:blip>
          <a:srcRect l="10724" t="5328" r="32493" b="5326"/>
          <a:stretch>
            <a:fillRect/>
          </a:stretch>
        </p:blipFill>
        <p:spPr>
          <a:xfrm>
            <a:off x="612106" y="1670263"/>
            <a:ext cx="2320583" cy="4868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G_0042.jpg" descr="IMG_004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6248" y="1670342"/>
            <a:ext cx="3651230" cy="4868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G_9681.jpg" descr="IMG_968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51088" y="1670342"/>
            <a:ext cx="1881114" cy="4868308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Оформление детских зон"/>
          <p:cNvSpPr txBox="1"/>
          <p:nvPr/>
        </p:nvSpPr>
        <p:spPr>
          <a:xfrm>
            <a:off x="631149" y="881673"/>
            <a:ext cx="281062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Оформление детских зон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Пром-акция бренда на мероприятии"/>
          <p:cNvSpPr txBox="1"/>
          <p:nvPr/>
        </p:nvSpPr>
        <p:spPr>
          <a:xfrm>
            <a:off x="62643" y="715106"/>
            <a:ext cx="9018715" cy="34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7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Оборудование под промо-акцию на мероприятие (для крупных ключевых клиентов)</a:t>
            </a:r>
          </a:p>
        </p:txBody>
      </p:sp>
      <p:pic>
        <p:nvPicPr>
          <p:cNvPr id="194" name="IMG_6500.jpg" descr="IMG_65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7019" y="1201038"/>
            <a:ext cx="2296505" cy="3062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DSC05412.jpeg" descr="DSC0541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95706" y="1270302"/>
            <a:ext cx="2747374" cy="2081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DSC05417.jpeg" descr="DSC0541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77089" y="3610264"/>
            <a:ext cx="1793313" cy="2995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G_6497.jpg" descr="IMG_649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28846" y="1196896"/>
            <a:ext cx="1671104" cy="2228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20170722_142049.jpg" descr="20170722_142049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93477" y="3577099"/>
            <a:ext cx="1671103" cy="3112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20170722_141617.jpg" descr="20170722_141617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7759" y="4390835"/>
            <a:ext cx="3186873" cy="2250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20170722_150430.jpg" descr="20170722_150430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82648" y="3505098"/>
            <a:ext cx="1671103" cy="3206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Пром-акция бренда на мероприятии"/>
          <p:cNvSpPr txBox="1"/>
          <p:nvPr/>
        </p:nvSpPr>
        <p:spPr>
          <a:xfrm>
            <a:off x="-140557" y="711778"/>
            <a:ext cx="9018715" cy="34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7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                      Оформление промо-акций (для крупных ключевых клиентов)</a:t>
            </a:r>
          </a:p>
        </p:txBody>
      </p:sp>
      <p:pic>
        <p:nvPicPr>
          <p:cNvPr id="203" name="aa263a46-064f-4728-a508-36559e006c7b.jpg" descr="aa263a46-064f-4728-a508-36559e006c7b.jpg"/>
          <p:cNvPicPr>
            <a:picLocks noChangeAspect="1"/>
          </p:cNvPicPr>
          <p:nvPr/>
        </p:nvPicPr>
        <p:blipFill>
          <a:blip r:embed="rId2">
            <a:extLst/>
          </a:blip>
          <a:srcRect l="10475" t="7825" r="43295" b="11198"/>
          <a:stretch>
            <a:fillRect/>
          </a:stretch>
        </p:blipFill>
        <p:spPr>
          <a:xfrm>
            <a:off x="449526" y="1464991"/>
            <a:ext cx="4719115" cy="4643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3418.jpg" descr="IMG_3418.jpg"/>
          <p:cNvPicPr>
            <a:picLocks noChangeAspect="1"/>
          </p:cNvPicPr>
          <p:nvPr/>
        </p:nvPicPr>
        <p:blipFill>
          <a:blip r:embed="rId3">
            <a:extLst/>
          </a:blip>
          <a:srcRect l="0" t="12078" r="29093" b="1388"/>
          <a:stretch>
            <a:fillRect/>
          </a:stretch>
        </p:blipFill>
        <p:spPr>
          <a:xfrm>
            <a:off x="5512185" y="1464991"/>
            <a:ext cx="2853663" cy="4643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1777" y="4130232"/>
            <a:ext cx="3428254" cy="25711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146" name="Индивидуальные проекты с конструкциями."/>
          <p:cNvSpPr txBox="1"/>
          <p:nvPr/>
        </p:nvSpPr>
        <p:spPr>
          <a:xfrm>
            <a:off x="453348" y="802936"/>
            <a:ext cx="6197589" cy="434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3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Индивидуальные проекты с конструкциями. </a:t>
            </a:r>
          </a:p>
        </p:txBody>
      </p:sp>
      <p:pic>
        <p:nvPicPr>
          <p:cNvPr id="147" name="20151204_123215.jpg" descr="20151204_123215.jpg"/>
          <p:cNvPicPr>
            <a:picLocks noChangeAspect="1"/>
          </p:cNvPicPr>
          <p:nvPr/>
        </p:nvPicPr>
        <p:blipFill>
          <a:blip r:embed="rId3">
            <a:extLst/>
          </a:blip>
          <a:srcRect l="0" t="0" r="3527" b="0"/>
          <a:stretch>
            <a:fillRect/>
          </a:stretch>
        </p:blipFill>
        <p:spPr>
          <a:xfrm>
            <a:off x="574197" y="1378985"/>
            <a:ext cx="4228916" cy="2465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4470.jpg" descr="IMG_4470.jpg"/>
          <p:cNvPicPr>
            <a:picLocks noChangeAspect="1"/>
          </p:cNvPicPr>
          <p:nvPr/>
        </p:nvPicPr>
        <p:blipFill>
          <a:blip r:embed="rId4">
            <a:extLst/>
          </a:blip>
          <a:srcRect l="0" t="0" r="0" b="14673"/>
          <a:stretch>
            <a:fillRect/>
          </a:stretch>
        </p:blipFill>
        <p:spPr>
          <a:xfrm>
            <a:off x="574196" y="4062681"/>
            <a:ext cx="4229021" cy="270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3403.JPG" descr="IMG_340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2049" y="1412762"/>
            <a:ext cx="3287713" cy="2465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Заголовок 1"/>
          <p:cNvSpPr txBox="1"/>
          <p:nvPr>
            <p:ph type="title"/>
          </p:nvPr>
        </p:nvSpPr>
        <p:spPr>
          <a:xfrm>
            <a:off x="789109" y="993219"/>
            <a:ext cx="5544622" cy="2736309"/>
          </a:xfrm>
          <a:prstGeom prst="rect">
            <a:avLst/>
          </a:prstGeom>
        </p:spPr>
        <p:txBody>
          <a:bodyPr/>
          <a:lstStyle/>
          <a:p>
            <a:pPr>
              <a:defRPr sz="2100">
                <a:solidFill>
                  <a:srgbClr val="5E5E5E"/>
                </a:solidFill>
              </a:defRPr>
            </a:pPr>
            <a:r>
              <a:t>Столбики из пластика </a:t>
            </a:r>
            <a:br/>
            <a:r>
              <a:t>(светодиодная подсветка,</a:t>
            </a:r>
            <a:br/>
            <a:r>
              <a:t>нанесение логотипа,              </a:t>
            </a:r>
            <a:br/>
            <a:r>
              <a:t>стеклянные колпаки,</a:t>
            </a:r>
            <a:br/>
            <a:r>
              <a:t>основание снизу)</a:t>
            </a:r>
          </a:p>
        </p:txBody>
      </p:sp>
      <p:pic>
        <p:nvPicPr>
          <p:cNvPr id="152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4348" y="1131178"/>
            <a:ext cx="3669222" cy="5210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5.jpeg" descr="image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6167" y="3876680"/>
            <a:ext cx="3904906" cy="2457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Заголовок 1"/>
          <p:cNvSpPr txBox="1"/>
          <p:nvPr>
            <p:ph type="title"/>
          </p:nvPr>
        </p:nvSpPr>
        <p:spPr>
          <a:xfrm>
            <a:off x="491727" y="868820"/>
            <a:ext cx="5247707" cy="3006682"/>
          </a:xfrm>
          <a:prstGeom prst="rect">
            <a:avLst/>
          </a:prstGeom>
        </p:spPr>
        <p:txBody>
          <a:bodyPr/>
          <a:lstStyle/>
          <a:p>
            <a:pPr>
              <a:defRPr sz="2100">
                <a:solidFill>
                  <a:srgbClr val="535353"/>
                </a:solidFill>
              </a:defRPr>
            </a:pPr>
            <a:br/>
            <a:r>
              <a:t>Световые кубы</a:t>
            </a:r>
            <a:br/>
            <a:r>
              <a:t>(акрил, светодиодная лента, </a:t>
            </a:r>
          </a:p>
          <a:p>
            <a:pPr>
              <a:defRPr sz="2100">
                <a:solidFill>
                  <a:srgbClr val="535353"/>
                </a:solidFill>
              </a:defRPr>
            </a:pPr>
            <a:r>
              <a:t>самоклейка по периметру)</a:t>
            </a:r>
            <a:br/>
            <a:r>
              <a:t>  </a:t>
            </a:r>
          </a:p>
        </p:txBody>
      </p:sp>
      <p:pic>
        <p:nvPicPr>
          <p:cNvPr id="156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rcRect l="8679" t="2162" r="6997" b="18739"/>
          <a:stretch>
            <a:fillRect/>
          </a:stretch>
        </p:blipFill>
        <p:spPr>
          <a:xfrm>
            <a:off x="5263212" y="1700806"/>
            <a:ext cx="3454416" cy="4320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rcRect l="24595" t="38342" r="9324" b="24865"/>
          <a:stretch>
            <a:fillRect/>
          </a:stretch>
        </p:blipFill>
        <p:spPr>
          <a:xfrm>
            <a:off x="522453" y="4219385"/>
            <a:ext cx="4104457" cy="1713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Box 7"/>
          <p:cNvSpPr txBox="1"/>
          <p:nvPr/>
        </p:nvSpPr>
        <p:spPr>
          <a:xfrm>
            <a:off x="406400" y="2411677"/>
            <a:ext cx="5076058" cy="72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1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Самоклеющаяся пленка </a:t>
            </a:r>
          </a:p>
          <a:p>
            <a:pPr>
              <a:defRPr sz="21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(оформление окна снаружи)</a:t>
            </a:r>
          </a:p>
        </p:txBody>
      </p:sp>
      <p:pic>
        <p:nvPicPr>
          <p:cNvPr id="160" name="IMG_0430-08-09-18-03-48.JPG" descr="IMG_0430-08-09-18-03-48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2263"/>
          <a:stretch>
            <a:fillRect/>
          </a:stretch>
        </p:blipFill>
        <p:spPr>
          <a:xfrm>
            <a:off x="4285186" y="1333697"/>
            <a:ext cx="4616920" cy="4785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Box 7"/>
          <p:cNvSpPr txBox="1"/>
          <p:nvPr/>
        </p:nvSpPr>
        <p:spPr>
          <a:xfrm>
            <a:off x="372534" y="1094105"/>
            <a:ext cx="5076057" cy="1043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1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Банерная сетка </a:t>
            </a:r>
          </a:p>
          <a:p>
            <a:pPr>
              <a:defRPr sz="21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(оформление окна внутри, крепление на люверсах)</a:t>
            </a:r>
          </a:p>
        </p:txBody>
      </p:sp>
      <p:pic>
        <p:nvPicPr>
          <p:cNvPr id="163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18649" t="25171" r="14595" b="25870"/>
          <a:stretch>
            <a:fillRect/>
          </a:stretch>
        </p:blipFill>
        <p:spPr>
          <a:xfrm>
            <a:off x="323526" y="2328142"/>
            <a:ext cx="7798940" cy="4289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Box 7"/>
          <p:cNvSpPr txBox="1"/>
          <p:nvPr/>
        </p:nvSpPr>
        <p:spPr>
          <a:xfrm>
            <a:off x="372534" y="2445378"/>
            <a:ext cx="5076057" cy="1043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1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Перфорированная</a:t>
            </a:r>
          </a:p>
          <a:p>
            <a:pPr>
              <a:defRPr sz="21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самоклейка</a:t>
            </a:r>
          </a:p>
          <a:p>
            <a:pPr>
              <a:defRPr sz="21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(оформление окна внутри)</a:t>
            </a:r>
          </a:p>
        </p:txBody>
      </p:sp>
      <p:pic>
        <p:nvPicPr>
          <p:cNvPr id="166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3779"/>
          <a:stretch>
            <a:fillRect/>
          </a:stretch>
        </p:blipFill>
        <p:spPr>
          <a:xfrm>
            <a:off x="4932040" y="1412775"/>
            <a:ext cx="3525450" cy="5106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G_8840.JPG" descr="IMG_8840.JPG"/>
          <p:cNvPicPr>
            <a:picLocks noChangeAspect="1"/>
          </p:cNvPicPr>
          <p:nvPr/>
        </p:nvPicPr>
        <p:blipFill>
          <a:blip r:embed="rId2">
            <a:extLst/>
          </a:blip>
          <a:srcRect l="3594" t="1286" r="18501" b="10322"/>
          <a:stretch>
            <a:fillRect/>
          </a:stretch>
        </p:blipFill>
        <p:spPr>
          <a:xfrm>
            <a:off x="1003688" y="1670819"/>
            <a:ext cx="3035144" cy="459158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Самоклейка на зону выкладки оправ"/>
          <p:cNvSpPr txBox="1"/>
          <p:nvPr/>
        </p:nvSpPr>
        <p:spPr>
          <a:xfrm>
            <a:off x="923250" y="881953"/>
            <a:ext cx="3990783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Самоклейка на зону выкладки оправ</a:t>
            </a:r>
          </a:p>
        </p:txBody>
      </p:sp>
      <p:pic>
        <p:nvPicPr>
          <p:cNvPr id="170" name="IMG_3415.jpg" descr="IMG_34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9701" y="1670819"/>
            <a:ext cx="3443586" cy="4591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12031" t="10891" r="26308" b="19175"/>
          <a:stretch>
            <a:fillRect/>
          </a:stretch>
        </p:blipFill>
        <p:spPr>
          <a:xfrm>
            <a:off x="5364088" y="1052734"/>
            <a:ext cx="3524909" cy="533035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extBox 7"/>
          <p:cNvSpPr txBox="1"/>
          <p:nvPr/>
        </p:nvSpPr>
        <p:spPr>
          <a:xfrm>
            <a:off x="389467" y="1569120"/>
            <a:ext cx="5076057" cy="1043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1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Самоклеющаяся пленка </a:t>
            </a:r>
          </a:p>
          <a:p>
            <a:pPr>
              <a:defRPr sz="2100">
                <a:solidFill>
                  <a:srgbClr val="5E5E5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(оформление пространства внутри помещения)</a:t>
            </a:r>
          </a:p>
        </p:txBody>
      </p:sp>
      <p:pic>
        <p:nvPicPr>
          <p:cNvPr id="174" name="Содержимое 3" descr="Содержимое 3"/>
          <p:cNvPicPr>
            <a:picLocks noChangeAspect="1"/>
          </p:cNvPicPr>
          <p:nvPr/>
        </p:nvPicPr>
        <p:blipFill>
          <a:blip r:embed="rId3">
            <a:extLst/>
          </a:blip>
          <a:srcRect l="12681" t="6085" r="18798" b="37180"/>
          <a:stretch>
            <a:fillRect/>
          </a:stretch>
        </p:blipFill>
        <p:spPr>
          <a:xfrm>
            <a:off x="395534" y="4149080"/>
            <a:ext cx="4320485" cy="2012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Городская">
  <a:themeElements>
    <a:clrScheme name="Городская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0000FF"/>
      </a:hlink>
      <a:folHlink>
        <a:srgbClr val="FF00FF"/>
      </a:folHlink>
    </a:clrScheme>
    <a:fontScheme name="Городская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4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4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4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Городская">
  <a:themeElements>
    <a:clrScheme name="Городская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0000FF"/>
      </a:hlink>
      <a:folHlink>
        <a:srgbClr val="FF00FF"/>
      </a:folHlink>
    </a:clrScheme>
    <a:fontScheme name="Городская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4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4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4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